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71" r:id="rId9"/>
    <p:sldId id="265" r:id="rId10"/>
    <p:sldId id="272" r:id="rId11"/>
    <p:sldId id="266" r:id="rId12"/>
    <p:sldId id="273" r:id="rId13"/>
    <p:sldId id="267" r:id="rId14"/>
    <p:sldId id="274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2CF0C-520C-4969-BA60-F3E6E27A8AE7}">
          <p14:sldIdLst>
            <p14:sldId id="256"/>
            <p14:sldId id="260"/>
            <p14:sldId id="259"/>
            <p14:sldId id="261"/>
            <p14:sldId id="262"/>
            <p14:sldId id="263"/>
            <p14:sldId id="264"/>
            <p14:sldId id="271"/>
            <p14:sldId id="265"/>
            <p14:sldId id="272"/>
            <p14:sldId id="266"/>
            <p14:sldId id="273"/>
            <p14:sldId id="267"/>
            <p14:sldId id="274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23" autoAdjust="0"/>
  </p:normalViewPr>
  <p:slideViewPr>
    <p:cSldViewPr>
      <p:cViewPr>
        <p:scale>
          <a:sx n="106" d="100"/>
          <a:sy n="106" d="100"/>
        </p:scale>
        <p:origin x="-102" y="-5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08CD-F277-4B46-AFEE-28FAFA7E871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2EE3-9DB5-4359-978B-094F5A98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2EE3-9DB5-4359-978B-094F5A985F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509" y="0"/>
            <a:ext cx="9144001" cy="5143500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302684" y="342900"/>
            <a:ext cx="8536517" cy="4229100"/>
          </a:xfrm>
          <a:prstGeom prst="round2DiagRect">
            <a:avLst/>
          </a:prstGeom>
          <a:solidFill>
            <a:schemeClr val="bg1">
              <a:lumMod val="95000"/>
              <a:alpha val="96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17" y="5143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600" dirty="0">
                <a:latin typeface="Britannic Bold" panose="020B0903060703020204" pitchFamily="34" charset="0"/>
              </a:rPr>
              <a:t>WELCOME</a:t>
            </a:r>
            <a:endParaRPr lang="en-US" sz="6600" spc="600" dirty="0"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509" y="1371600"/>
            <a:ext cx="9149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>
                <a:latin typeface="Chaparral Pro" pitchFamily="18" charset="0"/>
              </a:rPr>
              <a:t>30</a:t>
            </a:r>
            <a:r>
              <a:rPr lang="en-US" sz="4400" spc="300" baseline="30000" dirty="0">
                <a:latin typeface="Chaparral Pro" pitchFamily="18" charset="0"/>
              </a:rPr>
              <a:t>th</a:t>
            </a:r>
            <a:r>
              <a:rPr lang="en-US" sz="4400" spc="300" dirty="0">
                <a:latin typeface="Chaparral Pro" pitchFamily="18" charset="0"/>
              </a:rPr>
              <a:t> Annual </a:t>
            </a:r>
          </a:p>
          <a:p>
            <a:pPr algn="ctr"/>
            <a:r>
              <a:rPr lang="en-US" sz="4400" spc="300" dirty="0">
                <a:latin typeface="Chaparral Pro" pitchFamily="18" charset="0"/>
              </a:rPr>
              <a:t>Convention &amp; Trade Show</a:t>
            </a:r>
          </a:p>
        </p:txBody>
      </p:sp>
      <p:pic>
        <p:nvPicPr>
          <p:cNvPr id="14" name="Picture 13" descr="social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29000"/>
            <a:ext cx="5791200" cy="763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64" y="280035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ritannic Bold" panose="020B0903060703020204" pitchFamily="34" charset="0"/>
              </a:rPr>
              <a:t>#NARPM2018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6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6B0D3-5B09-4BB6-9E26-E4C1B033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to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D44306-F275-4D6B-B8C1-E13B1877F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were you hired to do?</a:t>
            </a:r>
          </a:p>
          <a:p>
            <a:r>
              <a:rPr lang="en-US" dirty="0"/>
              <a:t>What accomplishments are you most proud of?</a:t>
            </a:r>
          </a:p>
          <a:p>
            <a:r>
              <a:rPr lang="en-US" dirty="0"/>
              <a:t>What were some low points during that job?</a:t>
            </a:r>
          </a:p>
          <a:p>
            <a:r>
              <a:rPr lang="en-US" dirty="0"/>
              <a:t>Who were the people you worked with?</a:t>
            </a:r>
          </a:p>
          <a:p>
            <a:pPr lvl="1"/>
            <a:r>
              <a:rPr lang="en-US" dirty="0"/>
              <a:t>Boss</a:t>
            </a:r>
          </a:p>
          <a:p>
            <a:pPr lvl="1"/>
            <a:r>
              <a:rPr lang="en-US" dirty="0"/>
              <a:t>Colleagues</a:t>
            </a:r>
          </a:p>
          <a:p>
            <a:pPr lvl="1"/>
            <a:r>
              <a:rPr lang="en-US" dirty="0"/>
              <a:t>Subordinates</a:t>
            </a:r>
          </a:p>
          <a:p>
            <a:r>
              <a:rPr lang="en-US" dirty="0"/>
              <a:t>Why did you leave that job?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8F6F69-869E-4A83-A7FE-EEBA418D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7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Image result for dulture interview">
            <a:extLst>
              <a:ext uri="{FF2B5EF4-FFF2-40B4-BE49-F238E27FC236}">
                <a16:creationId xmlns:a16="http://schemas.microsoft.com/office/drawing/2014/main" xmlns="" id="{B637FB56-8C07-4E63-B581-6840A52F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35869"/>
            <a:ext cx="57150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CD8F6-7D1D-480A-A791-D9635989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Culture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BCEB01-AF97-4C2B-BC2E-DE891D8A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Focus:</a:t>
            </a:r>
          </a:p>
          <a:p>
            <a:pPr lvl="1"/>
            <a:r>
              <a:rPr lang="en-US" dirty="0"/>
              <a:t>What are your biggest accomplishments in this area during your career?</a:t>
            </a:r>
          </a:p>
          <a:p>
            <a:pPr lvl="1"/>
            <a:r>
              <a:rPr lang="en-US" dirty="0"/>
              <a:t>What are your insights into your biggest mistakes and lessons learned in this area?</a:t>
            </a:r>
          </a:p>
          <a:p>
            <a:r>
              <a:rPr lang="en-US" dirty="0"/>
              <a:t>Culture:</a:t>
            </a:r>
          </a:p>
          <a:p>
            <a:pPr lvl="1"/>
            <a:r>
              <a:rPr lang="en-US" dirty="0"/>
              <a:t>Focus on  open ended questions around your core values.</a:t>
            </a:r>
          </a:p>
          <a:p>
            <a:pPr lvl="1"/>
            <a:r>
              <a:rPr lang="en-US" dirty="0"/>
              <a:t>For instance: (Team) Tell me about a time when you had to sacrifice personally to benefit the team?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E85819-07DF-4ED9-AE79-62A7A61D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 result for reference check">
            <a:extLst>
              <a:ext uri="{FF2B5EF4-FFF2-40B4-BE49-F238E27FC236}">
                <a16:creationId xmlns:a16="http://schemas.microsoft.com/office/drawing/2014/main" xmlns="" id="{A31880A8-C956-4088-8873-F887980C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28" y="1171575"/>
            <a:ext cx="509154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9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77E63-9EFF-4426-96FF-BEF21D0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03B2F-41E2-495F-9A09-BB9355D4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what context did you work with the person?</a:t>
            </a:r>
          </a:p>
          <a:p>
            <a:r>
              <a:rPr lang="en-US" dirty="0"/>
              <a:t>What were the person’s biggest strengths?</a:t>
            </a:r>
          </a:p>
          <a:p>
            <a:r>
              <a:rPr lang="en-US" dirty="0"/>
              <a:t>What were the person’s biggest areas for improvement </a:t>
            </a:r>
            <a:r>
              <a:rPr lang="en-US" i="1" dirty="0"/>
              <a:t>back then</a:t>
            </a:r>
            <a:r>
              <a:rPr lang="en-US" dirty="0"/>
              <a:t>?</a:t>
            </a:r>
          </a:p>
          <a:p>
            <a:r>
              <a:rPr lang="en-US" dirty="0"/>
              <a:t>How would you rate his/her overall performance in that job on a scale of 1-10? What about his/her performance causes you to give that rating?</a:t>
            </a:r>
          </a:p>
          <a:p>
            <a:r>
              <a:rPr lang="en-US" dirty="0"/>
              <a:t>The person mentioned that he/she struggled with ______ in that job.  Can you tell me more about that?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2310B6-FE66-4B63-AEE2-9C1D05FE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76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Image result for screwed up">
            <a:extLst>
              <a:ext uri="{FF2B5EF4-FFF2-40B4-BE49-F238E27FC236}">
                <a16:creationId xmlns:a16="http://schemas.microsoft.com/office/drawing/2014/main" xmlns="" id="{87EA4256-AAEF-47B8-942C-2FD8888D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765811"/>
            <a:ext cx="6879770" cy="36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8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509" y="0"/>
            <a:ext cx="9144001" cy="51435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302684" y="514350"/>
            <a:ext cx="8536517" cy="3714750"/>
          </a:xfrm>
          <a:prstGeom prst="round2DiagRect">
            <a:avLst/>
          </a:prstGeom>
          <a:solidFill>
            <a:schemeClr val="bg1">
              <a:lumMod val="95000"/>
              <a:alpha val="96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008" y="6858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latin typeface="Britannic Bold" panose="020B0903060703020204" pitchFamily="34" charset="0"/>
              </a:rPr>
              <a:t>DON’T HIRE PROPERTY MANAGERS - A step-by-step guide to building the team that will build your best company.</a:t>
            </a:r>
            <a:endParaRPr lang="en-US" sz="4800" dirty="0">
              <a:latin typeface="Chaparral Pro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7543" y="3143250"/>
            <a:ext cx="9154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Britannic Bold" panose="020B0903060703020204" pitchFamily="34" charset="0"/>
              </a:rPr>
              <a:t>Matthew Whitaker</a:t>
            </a:r>
          </a:p>
          <a:p>
            <a:pPr algn="ctr"/>
            <a:r>
              <a:rPr lang="en-US" sz="2800" dirty="0">
                <a:latin typeface="Chaparral Pro" pitchFamily="18" charset="0"/>
              </a:rPr>
              <a:t>gkhouses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934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ring?">
            <a:extLst>
              <a:ext uri="{FF2B5EF4-FFF2-40B4-BE49-F238E27FC236}">
                <a16:creationId xmlns:a16="http://schemas.microsoft.com/office/drawing/2014/main" xmlns="" id="{7FD17D68-6640-4031-B00B-F04D0A1EB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8" b="-1"/>
          <a:stretch/>
        </p:blipFill>
        <p:spPr bwMode="auto">
          <a:xfrm>
            <a:off x="20" y="8"/>
            <a:ext cx="6856288" cy="5147606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4" b="-1"/>
          <a:stretch/>
        </p:blipFill>
        <p:spPr bwMode="auto">
          <a:xfrm>
            <a:off x="4342776" y="8"/>
            <a:ext cx="4801236" cy="5139738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5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attitude">
            <a:extLst>
              <a:ext uri="{FF2B5EF4-FFF2-40B4-BE49-F238E27FC236}">
                <a16:creationId xmlns:a16="http://schemas.microsoft.com/office/drawing/2014/main" xmlns="" id="{C791B9C1-C635-4A05-91D8-58C075FD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5" y="1753364"/>
            <a:ext cx="2637839" cy="16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24200" y="1180416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07" y="1823287"/>
            <a:ext cx="2653008" cy="14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96940" y="1180416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Image result for experience">
            <a:extLst>
              <a:ext uri="{FF2B5EF4-FFF2-40B4-BE49-F238E27FC236}">
                <a16:creationId xmlns:a16="http://schemas.microsoft.com/office/drawing/2014/main" xmlns="" id="{20324FC7-D090-42D7-9EDA-E7836A20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52" y="1805297"/>
            <a:ext cx="2637840" cy="15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3871A4-6F7F-4E75-B1A7-7BA67D91DF12}"/>
              </a:ext>
            </a:extLst>
          </p:cNvPr>
          <p:cNvSpPr txBox="1"/>
          <p:nvPr/>
        </p:nvSpPr>
        <p:spPr>
          <a:xfrm>
            <a:off x="3147062" y="1828800"/>
            <a:ext cx="2720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0892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images-na.ssl-images-amazon.com/images/I/41HZBEj2DTL._SX340_BO1,204,203,200_.jpg">
            <a:extLst>
              <a:ext uri="{FF2B5EF4-FFF2-40B4-BE49-F238E27FC236}">
                <a16:creationId xmlns:a16="http://schemas.microsoft.com/office/drawing/2014/main" xmlns="" id="{F7BAAEAD-5CB6-479F-A3DD-5262158B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89385"/>
            <a:ext cx="3257550" cy="35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5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4" y="128601"/>
            <a:ext cx="8780953" cy="49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mage result for basics">
            <a:extLst>
              <a:ext uri="{FF2B5EF4-FFF2-40B4-BE49-F238E27FC236}">
                <a16:creationId xmlns:a16="http://schemas.microsoft.com/office/drawing/2014/main" xmlns="" id="{688C2E52-8E01-4106-9BD1-78450907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4" y="540119"/>
            <a:ext cx="8780953" cy="43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5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phone interview">
            <a:extLst>
              <a:ext uri="{FF2B5EF4-FFF2-40B4-BE49-F238E27FC236}">
                <a16:creationId xmlns:a16="http://schemas.microsoft.com/office/drawing/2014/main" xmlns="" id="{F6A3A25D-859B-48B1-81AD-9F8CD46C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457200"/>
            <a:ext cx="78581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7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C08F3-2E43-4541-AA72-55E8A015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431001-89C3-4074-929A-7421C577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your career goals?</a:t>
            </a:r>
          </a:p>
          <a:p>
            <a:r>
              <a:rPr lang="en-US" dirty="0"/>
              <a:t>What are you good at professionally?</a:t>
            </a:r>
          </a:p>
          <a:p>
            <a:r>
              <a:rPr lang="en-US" dirty="0"/>
              <a:t>What are you not good at or not interested in doing professionally?</a:t>
            </a:r>
          </a:p>
          <a:p>
            <a:r>
              <a:rPr lang="en-US" dirty="0"/>
              <a:t>Tell me the names of your last 5 bosses and how they will rate you on a scale of 1-10 when we ask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1B987A-5F75-45D3-B0EB-9D98836B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6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148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 result for face to face interview">
            <a:extLst>
              <a:ext uri="{FF2B5EF4-FFF2-40B4-BE49-F238E27FC236}">
                <a16:creationId xmlns:a16="http://schemas.microsoft.com/office/drawing/2014/main" xmlns="" id="{A9A678A8-9B47-4BD6-A10F-92A7444C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0" y="1257300"/>
            <a:ext cx="7466610" cy="26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275</Words>
  <Application>Microsoft Office PowerPoint</Application>
  <PresentationFormat>On-screen Show (16:9)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Phone </vt:lpstr>
      <vt:lpstr>PowerPoint Presentation</vt:lpstr>
      <vt:lpstr>Face to Face</vt:lpstr>
      <vt:lpstr>PowerPoint Presentation</vt:lpstr>
      <vt:lpstr>Focus and Culture Interview</vt:lpstr>
      <vt:lpstr>PowerPoint Presentation</vt:lpstr>
      <vt:lpstr>Reference Check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Beale</dc:creator>
  <cp:lastModifiedBy>Morgan Beale</cp:lastModifiedBy>
  <cp:revision>30</cp:revision>
  <dcterms:created xsi:type="dcterms:W3CDTF">2018-07-11T14:52:19Z</dcterms:created>
  <dcterms:modified xsi:type="dcterms:W3CDTF">2018-09-17T16:34:34Z</dcterms:modified>
</cp:coreProperties>
</file>